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848722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292743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10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075027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576091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43993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105106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137995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994876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716604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094200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564286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8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00965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9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11555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альный текст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альный заголовок и текст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2771800" y="1700808"/>
            <a:ext cx="3456383" cy="5261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E6794"/>
              </a:buClr>
              <a:buSzPct val="25000"/>
              <a:buFont typeface="Georgia"/>
              <a:buNone/>
            </a:pPr>
            <a:r>
              <a:rPr lang="ru-RU" sz="2800" b="1" i="1" u="none" strike="noStrike" cap="none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Псалом </a:t>
            </a:r>
            <a:r>
              <a:rPr lang="ru-RU" sz="2800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95</a:t>
            </a:r>
            <a:endParaRPr lang="ru-RU" sz="2800" b="1" i="1" u="none" strike="noStrike" cap="none" dirty="0">
              <a:solidFill>
                <a:srgbClr val="0E6794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575555" y="2226957"/>
            <a:ext cx="7848872" cy="252028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 algn="ctr">
              <a:buClr>
                <a:srgbClr val="C00000"/>
              </a:buClr>
              <a:buSzPct val="25000"/>
            </a:pPr>
            <a:r>
              <a:rPr lang="ru-RU" sz="44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Прийдіть</a:t>
            </a:r>
            <a:r>
              <a:rPr lang="ru-RU" sz="44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br>
              <a:rPr lang="ru-RU" sz="44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4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поклонімося</a:t>
            </a:r>
            <a:r>
              <a:rPr lang="ru-RU" sz="44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і </a:t>
            </a:r>
            <a:r>
              <a:rPr lang="ru-RU" sz="44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припадім</a:t>
            </a:r>
            <a:r>
              <a:rPr lang="ru-RU" sz="44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400" b="1" i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перед Господом</a:t>
            </a:r>
            <a:endParaRPr lang="ru-RU" sz="4400" b="1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611560" y="2420888"/>
            <a:ext cx="8172907" cy="295232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C00000"/>
              </a:buClr>
              <a:buSzPct val="25000"/>
            </a:pP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коли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ваші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батьки Мене</a:t>
            </a:r>
            <a:b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брали на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спробу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, Мене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випробовували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також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b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бачили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діло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Моє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  <a:endParaRPr lang="ru-RU" sz="4800" b="1" i="1" u="none" strike="noStrike" cap="none" dirty="0">
              <a:solidFill>
                <a:schemeClr val="tx1"/>
              </a:solidFill>
              <a:latin typeface="+mn-lt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5724128" y="692695"/>
            <a:ext cx="3240360" cy="5261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rgbClr val="0E6794"/>
              </a:buClr>
              <a:buSzPct val="25000"/>
              <a:buFont typeface="Georgia"/>
              <a:buNone/>
            </a:pPr>
            <a:r>
              <a:rPr lang="ru-RU" sz="2800" b="1" i="1" u="none" strike="noStrike" cap="none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Псалом </a:t>
            </a:r>
            <a:r>
              <a:rPr lang="ru-RU" sz="2800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95</a:t>
            </a:r>
            <a:r>
              <a:rPr lang="ru-RU" sz="2800" b="1" i="1" u="none" strike="noStrike" cap="none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:9</a:t>
            </a:r>
          </a:p>
        </p:txBody>
      </p:sp>
    </p:spTree>
    <p:extLst>
      <p:ext uri="{BB962C8B-B14F-4D97-AF65-F5344CB8AC3E}">
        <p14:creationId xmlns:p14="http://schemas.microsoft.com/office/powerpoint/2010/main" val="21514348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07504" y="3212976"/>
            <a:ext cx="9144000" cy="331236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C00000"/>
              </a:buClr>
              <a:buSzPct val="25000"/>
            </a:pPr>
            <a:r>
              <a:rPr lang="ru-RU" sz="54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Сімдесят</a:t>
            </a:r>
            <a:r>
              <a:rPr lang="ru-RU" sz="54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літ</a:t>
            </a:r>
            <a:r>
              <a:rPr lang="ru-RU" sz="54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був</a:t>
            </a:r>
            <a:r>
              <a:rPr lang="ru-RU" sz="54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огидним</a:t>
            </a:r>
            <a:r>
              <a:rPr lang="ru-RU" sz="54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Мені</a:t>
            </a:r>
            <a:r>
              <a:rPr lang="ru-RU" sz="54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оцей</a:t>
            </a:r>
            <a:r>
              <a:rPr lang="ru-RU" sz="54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рід</a:t>
            </a:r>
            <a:r>
              <a:rPr lang="ru-RU" sz="54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</a:p>
          <a:p>
            <a:pPr lvl="0" algn="ctr">
              <a:buClr>
                <a:srgbClr val="C00000"/>
              </a:buClr>
              <a:buSzPct val="25000"/>
            </a:pPr>
            <a:r>
              <a:rPr lang="ru-RU" sz="54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й Я сказав: </a:t>
            </a:r>
            <a:br>
              <a:rPr lang="ru-RU" sz="54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54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Цей</a:t>
            </a:r>
            <a:r>
              <a:rPr lang="ru-RU" sz="54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народ </a:t>
            </a:r>
          </a:p>
          <a:p>
            <a:pPr lvl="0" algn="ctr">
              <a:buClr>
                <a:srgbClr val="C00000"/>
              </a:buClr>
              <a:buSzPct val="25000"/>
            </a:pPr>
            <a:r>
              <a:rPr lang="ru-RU" sz="54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блудосерді</a:t>
            </a:r>
            <a:r>
              <a:rPr lang="ru-RU" sz="54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вони, </a:t>
            </a:r>
            <a:br>
              <a:rPr lang="ru-RU" sz="54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54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й не </a:t>
            </a:r>
            <a:r>
              <a:rPr lang="ru-RU" sz="54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пізнали</a:t>
            </a:r>
            <a:r>
              <a:rPr lang="ru-RU" sz="54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доріг</a:t>
            </a:r>
            <a:r>
              <a:rPr lang="ru-RU" sz="54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Моїх</a:t>
            </a:r>
            <a:r>
              <a:rPr lang="ru-RU" sz="54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endParaRPr lang="ru-RU" sz="5400" b="1" i="1" u="none" strike="noStrike" cap="none" dirty="0">
              <a:solidFill>
                <a:schemeClr val="tx1"/>
              </a:solidFill>
              <a:latin typeface="+mn-lt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5724128" y="692695"/>
            <a:ext cx="3240360" cy="5261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rgbClr val="0E6794"/>
              </a:buClr>
              <a:buSzPct val="25000"/>
              <a:buFont typeface="Georgia"/>
              <a:buNone/>
            </a:pPr>
            <a:r>
              <a:rPr lang="ru-RU" sz="2800" b="1" i="1" u="none" strike="noStrike" cap="none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Псалом </a:t>
            </a:r>
            <a:r>
              <a:rPr lang="ru-RU" sz="2800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95</a:t>
            </a:r>
            <a:r>
              <a:rPr lang="ru-RU" sz="2800" b="1" i="1" u="none" strike="noStrike" cap="none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:10</a:t>
            </a:r>
          </a:p>
        </p:txBody>
      </p:sp>
    </p:spTree>
    <p:extLst>
      <p:ext uri="{BB962C8B-B14F-4D97-AF65-F5344CB8AC3E}">
        <p14:creationId xmlns:p14="http://schemas.microsoft.com/office/powerpoint/2010/main" val="6585274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395536" y="2924944"/>
            <a:ext cx="8172907" cy="28803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C00000"/>
              </a:buClr>
              <a:buSzPct val="25000"/>
            </a:pPr>
            <a:r>
              <a:rPr lang="ru-RU" sz="54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тому </a:t>
            </a:r>
            <a:r>
              <a:rPr lang="ru-RU" sz="54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заприсягся</a:t>
            </a:r>
            <a:r>
              <a:rPr lang="ru-RU" sz="54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</a:p>
          <a:p>
            <a:pPr lvl="0" algn="ctr">
              <a:buClr>
                <a:srgbClr val="C00000"/>
              </a:buClr>
              <a:buSzPct val="25000"/>
            </a:pPr>
            <a:r>
              <a:rPr lang="ru-RU" sz="54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Я в </a:t>
            </a:r>
            <a:r>
              <a:rPr lang="ru-RU" sz="54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гніві</a:t>
            </a:r>
            <a:r>
              <a:rPr lang="ru-RU" sz="54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Своїм</a:t>
            </a:r>
            <a:r>
              <a:rPr lang="ru-RU" sz="54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54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що</a:t>
            </a:r>
            <a:r>
              <a:rPr lang="ru-RU" sz="54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до </a:t>
            </a:r>
            <a:r>
              <a:rPr lang="ru-RU" sz="54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місця</a:t>
            </a:r>
            <a:r>
              <a:rPr lang="ru-RU" sz="54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Мого</a:t>
            </a:r>
            <a:r>
              <a:rPr lang="ru-RU" sz="54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відпочинку</a:t>
            </a:r>
            <a:r>
              <a:rPr lang="ru-RU" sz="54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не </a:t>
            </a:r>
            <a:r>
              <a:rPr lang="ru-RU" sz="54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ввійдуть</a:t>
            </a:r>
            <a:r>
              <a:rPr lang="ru-RU" sz="54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вони! 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5724128" y="692695"/>
            <a:ext cx="3240360" cy="5261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rgbClr val="0E6794"/>
              </a:buClr>
              <a:buSzPct val="25000"/>
              <a:buFont typeface="Georgia"/>
              <a:buNone/>
            </a:pPr>
            <a:r>
              <a:rPr lang="ru-RU" sz="2800" b="1" i="1" u="none" strike="noStrike" cap="none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Псалом </a:t>
            </a:r>
            <a:r>
              <a:rPr lang="ru-RU" sz="2800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95</a:t>
            </a:r>
            <a:r>
              <a:rPr lang="ru-RU" sz="2800" b="1" i="1" u="none" strike="noStrike" cap="none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:11</a:t>
            </a:r>
          </a:p>
        </p:txBody>
      </p:sp>
    </p:spTree>
    <p:extLst>
      <p:ext uri="{BB962C8B-B14F-4D97-AF65-F5344CB8AC3E}">
        <p14:creationId xmlns:p14="http://schemas.microsoft.com/office/powerpoint/2010/main" val="479248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0" y="2492896"/>
            <a:ext cx="9180512" cy="38164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C00000"/>
              </a:buClr>
              <a:buSzPct val="25000"/>
            </a:pP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Ходіть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заспіваймо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Господеві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Ісусу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покликуймо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радісно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Богові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Отцеві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скелі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спасіння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молодих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організаторів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баптистських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церков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endParaRPr lang="ru-RU" sz="4800" b="1" i="1" u="none" strike="noStrike" cap="none" dirty="0">
              <a:solidFill>
                <a:schemeClr val="tx1"/>
              </a:solidFill>
              <a:latin typeface="+mn-lt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5724128" y="692695"/>
            <a:ext cx="3240360" cy="5261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rgbClr val="0E6794"/>
              </a:buClr>
              <a:buSzPct val="25000"/>
              <a:buFont typeface="Georgia"/>
              <a:buNone/>
            </a:pPr>
            <a:r>
              <a:rPr lang="ru-RU" sz="2800" b="1" i="1" u="none" strike="noStrike" cap="none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Псалом </a:t>
            </a:r>
            <a:r>
              <a:rPr lang="ru-RU" sz="2800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95</a:t>
            </a:r>
            <a:r>
              <a:rPr lang="ru-RU" sz="2800" b="1" i="1" u="none" strike="noStrike" cap="none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:1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75556" y="2060848"/>
            <a:ext cx="8172907" cy="28083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C00000"/>
              </a:buClr>
              <a:buSzPct val="25000"/>
            </a:pP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хвалою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обличчя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Його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випереджуймо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співаймо</a:t>
            </a:r>
            <a:b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для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Нього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пісні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endParaRPr lang="ru-RU" sz="4800" b="1" i="1" u="none" strike="noStrike" cap="none" dirty="0">
              <a:solidFill>
                <a:schemeClr val="tx1"/>
              </a:solidFill>
              <a:latin typeface="+mn-lt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5724128" y="692695"/>
            <a:ext cx="3240360" cy="5261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rgbClr val="0E6794"/>
              </a:buClr>
              <a:buSzPct val="25000"/>
              <a:buFont typeface="Georgia"/>
              <a:buNone/>
            </a:pPr>
            <a:r>
              <a:rPr lang="ru-RU" sz="2800" b="1" i="1" u="none" strike="noStrike" cap="none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Псалом </a:t>
            </a:r>
            <a:r>
              <a:rPr lang="ru-RU" sz="2800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95</a:t>
            </a:r>
            <a:r>
              <a:rPr lang="ru-RU" sz="2800" b="1" i="1" u="none" strike="noStrike" cap="none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:2</a:t>
            </a:r>
          </a:p>
        </p:txBody>
      </p:sp>
    </p:spTree>
    <p:extLst>
      <p:ext uri="{BB962C8B-B14F-4D97-AF65-F5344CB8AC3E}">
        <p14:creationId xmlns:p14="http://schemas.microsoft.com/office/powerpoint/2010/main" val="1510813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323528" y="2420888"/>
            <a:ext cx="8172907" cy="28083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C00000"/>
              </a:buClr>
              <a:buSzPct val="25000"/>
            </a:pP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бо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Господь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Ісус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</a:p>
          <a:p>
            <a:pPr lvl="0" algn="ctr">
              <a:buClr>
                <a:srgbClr val="C00000"/>
              </a:buClr>
              <a:buSzPct val="25000"/>
            </a:pP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Бог великий, </a:t>
            </a:r>
            <a:b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і великий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Він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Правитель </a:t>
            </a:r>
            <a:b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над богами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всіма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endParaRPr lang="ru-RU" sz="4800" b="1" i="1" u="none" strike="noStrike" cap="none" dirty="0">
              <a:solidFill>
                <a:schemeClr val="tx1"/>
              </a:solidFill>
              <a:latin typeface="+mn-lt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5724128" y="692695"/>
            <a:ext cx="3240360" cy="5261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rgbClr val="0E6794"/>
              </a:buClr>
              <a:buSzPct val="25000"/>
              <a:buFont typeface="Georgia"/>
              <a:buNone/>
            </a:pPr>
            <a:r>
              <a:rPr lang="ru-RU" sz="2800" b="1" i="1" u="none" strike="noStrike" cap="none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Псалом </a:t>
            </a:r>
            <a:r>
              <a:rPr lang="ru-RU" sz="2800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95</a:t>
            </a:r>
            <a:r>
              <a:rPr lang="ru-RU" sz="2800" b="1" i="1" u="none" strike="noStrike" cap="none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:3</a:t>
            </a:r>
          </a:p>
        </p:txBody>
      </p:sp>
    </p:spTree>
    <p:extLst>
      <p:ext uri="{BB962C8B-B14F-4D97-AF65-F5344CB8AC3E}">
        <p14:creationId xmlns:p14="http://schemas.microsoft.com/office/powerpoint/2010/main" val="1590854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75556" y="2060848"/>
            <a:ext cx="8172907" cy="28083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C00000"/>
              </a:buClr>
              <a:buSzPct val="25000"/>
            </a:pP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що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в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Нього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в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руці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</a:p>
          <a:p>
            <a:pPr lvl="0" algn="ctr">
              <a:buClr>
                <a:srgbClr val="C00000"/>
              </a:buClr>
              <a:buSzPct val="25000"/>
            </a:pP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глибини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землі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, і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Його</a:t>
            </a:r>
            <a:endParaRPr lang="ru-RU" sz="4800" b="1" i="1" dirty="0">
              <a:solidFill>
                <a:schemeClr val="tx1"/>
              </a:solidFill>
              <a:latin typeface="+mn-lt"/>
              <a:ea typeface="Georgia"/>
              <a:cs typeface="Georgia"/>
              <a:sym typeface="Georgia"/>
            </a:endParaRPr>
          </a:p>
          <a:p>
            <a:pPr lvl="0" algn="ctr">
              <a:buClr>
                <a:srgbClr val="C00000"/>
              </a:buClr>
              <a:buSzPct val="25000"/>
            </a:pP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верхогір’я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гірські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endParaRPr lang="ru-RU" sz="4800" b="1" i="1" u="none" strike="noStrike" cap="none" dirty="0">
              <a:solidFill>
                <a:schemeClr val="tx1"/>
              </a:solidFill>
              <a:latin typeface="+mn-lt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5724128" y="692695"/>
            <a:ext cx="3240360" cy="5261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rgbClr val="0E6794"/>
              </a:buClr>
              <a:buSzPct val="25000"/>
              <a:buFont typeface="Georgia"/>
              <a:buNone/>
            </a:pPr>
            <a:r>
              <a:rPr lang="ru-RU" sz="2800" b="1" i="1" u="none" strike="noStrike" cap="none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Псалом </a:t>
            </a:r>
            <a:r>
              <a:rPr lang="ru-RU" sz="2800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95</a:t>
            </a:r>
            <a:r>
              <a:rPr lang="ru-RU" sz="2800" b="1" i="1" u="none" strike="noStrike" cap="none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:4</a:t>
            </a:r>
          </a:p>
        </p:txBody>
      </p:sp>
    </p:spTree>
    <p:extLst>
      <p:ext uri="{BB962C8B-B14F-4D97-AF65-F5344CB8AC3E}">
        <p14:creationId xmlns:p14="http://schemas.microsoft.com/office/powerpoint/2010/main" val="1704553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467544" y="2420888"/>
            <a:ext cx="8172907" cy="23762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C00000"/>
              </a:buClr>
              <a:buSzPct val="25000"/>
            </a:pP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що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море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Його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, і вчинив </a:t>
            </a:r>
            <a:b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Він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його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, і руки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Його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суходіл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уформували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  <a:endParaRPr lang="ru-RU" sz="4800" b="1" i="1" u="none" strike="noStrike" cap="none" dirty="0">
              <a:solidFill>
                <a:schemeClr val="tx1"/>
              </a:solidFill>
              <a:latin typeface="+mn-lt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5724128" y="692695"/>
            <a:ext cx="3240360" cy="5261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rgbClr val="0E6794"/>
              </a:buClr>
              <a:buSzPct val="25000"/>
              <a:buFont typeface="Georgia"/>
              <a:buNone/>
            </a:pPr>
            <a:r>
              <a:rPr lang="ru-RU" sz="2800" b="1" i="1" u="none" strike="noStrike" cap="none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Псалом </a:t>
            </a:r>
            <a:r>
              <a:rPr lang="ru-RU" sz="2800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95</a:t>
            </a:r>
            <a:r>
              <a:rPr lang="ru-RU" sz="2800" b="1" i="1" u="none" strike="noStrike" cap="none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:5</a:t>
            </a:r>
          </a:p>
        </p:txBody>
      </p:sp>
    </p:spTree>
    <p:extLst>
      <p:ext uri="{BB962C8B-B14F-4D97-AF65-F5344CB8AC3E}">
        <p14:creationId xmlns:p14="http://schemas.microsoft.com/office/powerpoint/2010/main" val="1453024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0" y="2636912"/>
            <a:ext cx="9036496" cy="30243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C00000"/>
              </a:buClr>
              <a:buSzPct val="25000"/>
            </a:pPr>
            <a:r>
              <a:rPr lang="ru-RU" sz="54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Прийдіть</a:t>
            </a:r>
            <a:r>
              <a:rPr lang="ru-RU" sz="54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54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поклонімося</a:t>
            </a:r>
            <a:r>
              <a:rPr lang="ru-RU" sz="54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і </a:t>
            </a:r>
            <a:r>
              <a:rPr lang="ru-RU" sz="54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припадім</a:t>
            </a:r>
            <a:r>
              <a:rPr lang="ru-RU" sz="54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, на </a:t>
            </a:r>
            <a:r>
              <a:rPr lang="ru-RU" sz="54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коліна</a:t>
            </a:r>
            <a:r>
              <a:rPr lang="ru-RU" sz="54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впадім</a:t>
            </a:r>
            <a:r>
              <a:rPr lang="ru-RU" sz="54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перед Господом, </a:t>
            </a:r>
            <a:r>
              <a:rPr lang="ru-RU" sz="54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що</a:t>
            </a:r>
            <a:r>
              <a:rPr lang="ru-RU" sz="54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нас учинив!</a:t>
            </a:r>
            <a:endParaRPr lang="ru-RU" sz="5400" b="1" i="1" u="none" strike="noStrike" cap="none" dirty="0">
              <a:solidFill>
                <a:schemeClr val="tx1"/>
              </a:solidFill>
              <a:latin typeface="+mn-lt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5724128" y="692695"/>
            <a:ext cx="3240360" cy="5261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rgbClr val="0E6794"/>
              </a:buClr>
              <a:buSzPct val="25000"/>
              <a:buFont typeface="Georgia"/>
              <a:buNone/>
            </a:pPr>
            <a:r>
              <a:rPr lang="ru-RU" sz="2800" b="1" i="1" u="none" strike="noStrike" cap="none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Псалом </a:t>
            </a:r>
            <a:r>
              <a:rPr lang="ru-RU" sz="2800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95</a:t>
            </a:r>
            <a:r>
              <a:rPr lang="ru-RU" sz="2800" b="1" i="1" u="none" strike="noStrike" cap="none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:6</a:t>
            </a:r>
          </a:p>
        </p:txBody>
      </p:sp>
    </p:spTree>
    <p:extLst>
      <p:ext uri="{BB962C8B-B14F-4D97-AF65-F5344CB8AC3E}">
        <p14:creationId xmlns:p14="http://schemas.microsoft.com/office/powerpoint/2010/main" val="4162280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07503" y="3356992"/>
            <a:ext cx="9000981" cy="33843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C00000"/>
              </a:buClr>
              <a:buSzPct val="25000"/>
            </a:pP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Він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наш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вічний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Бог, </a:t>
            </a:r>
          </a:p>
          <a:p>
            <a:pPr lvl="0" algn="ctr">
              <a:buClr>
                <a:srgbClr val="C00000"/>
              </a:buClr>
              <a:buSzPct val="25000"/>
            </a:pP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а ми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молоді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баптисти-благовісники</a:t>
            </a:r>
            <a:b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Його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пасовиська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й отара руки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Його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.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Сьогодні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, коли голос Святого</a:t>
            </a:r>
            <a:b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Духа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почуєте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endParaRPr lang="ru-RU" sz="4800" b="1" i="1" u="none" strike="noStrike" cap="none" dirty="0">
              <a:solidFill>
                <a:schemeClr val="tx1"/>
              </a:solidFill>
              <a:latin typeface="+mn-lt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5724128" y="692695"/>
            <a:ext cx="3240360" cy="5261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rgbClr val="0E6794"/>
              </a:buClr>
              <a:buSzPct val="25000"/>
              <a:buFont typeface="Georgia"/>
              <a:buNone/>
            </a:pPr>
            <a:r>
              <a:rPr lang="ru-RU" sz="2800" b="1" i="1" u="none" strike="noStrike" cap="none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Псалом </a:t>
            </a:r>
            <a:r>
              <a:rPr lang="ru-RU" sz="2800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95</a:t>
            </a:r>
            <a:r>
              <a:rPr lang="ru-RU" sz="2800" b="1" i="1" u="none" strike="noStrike" cap="none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:7</a:t>
            </a:r>
          </a:p>
        </p:txBody>
      </p:sp>
    </p:spTree>
    <p:extLst>
      <p:ext uri="{BB962C8B-B14F-4D97-AF65-F5344CB8AC3E}">
        <p14:creationId xmlns:p14="http://schemas.microsoft.com/office/powerpoint/2010/main" val="398423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07504" y="2060848"/>
            <a:ext cx="8640959" cy="32403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C00000"/>
              </a:buClr>
              <a:buSzPct val="25000"/>
            </a:pPr>
            <a:r>
              <a:rPr lang="ru-RU" sz="54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не </a:t>
            </a:r>
            <a:r>
              <a:rPr lang="ru-RU" sz="54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робіте</a:t>
            </a:r>
            <a:r>
              <a:rPr lang="ru-RU" sz="54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твердим </a:t>
            </a:r>
            <a:r>
              <a:rPr lang="ru-RU" sz="54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серця</a:t>
            </a:r>
            <a:r>
              <a:rPr lang="ru-RU" sz="54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вашого</a:t>
            </a:r>
            <a:r>
              <a:rPr lang="ru-RU" sz="54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54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мов</a:t>
            </a:r>
            <a:r>
              <a:rPr lang="ru-RU" sz="54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при </a:t>
            </a:r>
          </a:p>
          <a:p>
            <a:pPr lvl="0" algn="ctr">
              <a:buClr>
                <a:srgbClr val="C00000"/>
              </a:buClr>
              <a:buSzPct val="25000"/>
            </a:pPr>
            <a:r>
              <a:rPr lang="ru-RU" sz="54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диктатурі</a:t>
            </a:r>
            <a:r>
              <a:rPr lang="ru-RU" sz="54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54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немов</a:t>
            </a:r>
            <a:r>
              <a:rPr lang="ru-RU" sz="54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на </a:t>
            </a:r>
          </a:p>
          <a:p>
            <a:pPr lvl="0" algn="ctr">
              <a:buClr>
                <a:srgbClr val="C00000"/>
              </a:buClr>
              <a:buSzPct val="25000"/>
            </a:pPr>
            <a:r>
              <a:rPr lang="ru-RU" sz="54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пустині</a:t>
            </a:r>
            <a:r>
              <a:rPr lang="ru-RU" sz="54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54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атеїзму</a:t>
            </a:r>
            <a:r>
              <a:rPr lang="ru-RU" sz="54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endParaRPr lang="ru-RU" sz="5400" b="1" i="1" u="none" strike="noStrike" cap="none" dirty="0">
              <a:solidFill>
                <a:schemeClr val="tx1"/>
              </a:solidFill>
              <a:latin typeface="+mn-lt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5724128" y="692695"/>
            <a:ext cx="3240360" cy="5261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rgbClr val="0E6794"/>
              </a:buClr>
              <a:buSzPct val="25000"/>
              <a:buFont typeface="Georgia"/>
              <a:buNone/>
            </a:pPr>
            <a:r>
              <a:rPr lang="ru-RU" sz="2800" b="1" i="1" u="none" strike="noStrike" cap="none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Псалом </a:t>
            </a:r>
            <a:r>
              <a:rPr lang="ru-RU" sz="2800" i="1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95</a:t>
            </a:r>
            <a:r>
              <a:rPr lang="ru-RU" sz="2800" b="1" i="1" u="none" strike="noStrike" cap="none" dirty="0">
                <a:solidFill>
                  <a:srgbClr val="0E6794"/>
                </a:solidFill>
                <a:latin typeface="Georgia"/>
                <a:ea typeface="Georgia"/>
                <a:cs typeface="Georgia"/>
                <a:sym typeface="Georgia"/>
              </a:rPr>
              <a:t>:8</a:t>
            </a:r>
          </a:p>
        </p:txBody>
      </p:sp>
    </p:spTree>
    <p:extLst>
      <p:ext uri="{BB962C8B-B14F-4D97-AF65-F5344CB8AC3E}">
        <p14:creationId xmlns:p14="http://schemas.microsoft.com/office/powerpoint/2010/main" val="14544432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246</Words>
  <Application>Microsoft Office PowerPoint</Application>
  <PresentationFormat>Екран (4:3)</PresentationFormat>
  <Paragraphs>78</Paragraphs>
  <Slides>12</Slides>
  <Notes>12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12</vt:i4>
      </vt:variant>
    </vt:vector>
  </HeadingPairs>
  <TitlesOfParts>
    <vt:vector size="17" baseType="lpstr">
      <vt:lpstr>Arial</vt:lpstr>
      <vt:lpstr>Calibri</vt:lpstr>
      <vt:lpstr>Georgia</vt:lpstr>
      <vt:lpstr>Verdana</vt:lpstr>
      <vt:lpstr>Тема Office</vt:lpstr>
      <vt:lpstr>Псалом 95</vt:lpstr>
      <vt:lpstr>Псалом 95:1</vt:lpstr>
      <vt:lpstr>Псалом 95:2</vt:lpstr>
      <vt:lpstr>Псалом 95:3</vt:lpstr>
      <vt:lpstr>Псалом 95:4</vt:lpstr>
      <vt:lpstr>Псалом 95:5</vt:lpstr>
      <vt:lpstr>Псалом 95:6</vt:lpstr>
      <vt:lpstr>Псалом 95:7</vt:lpstr>
      <vt:lpstr>Псалом 95:8</vt:lpstr>
      <vt:lpstr>Псалом 95:9</vt:lpstr>
      <vt:lpstr>Псалом 95:10</vt:lpstr>
      <vt:lpstr>Псалом 95:11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Псалом 8</dc:title>
  <cp:lastModifiedBy>Dubenchuk Ivanka</cp:lastModifiedBy>
  <cp:revision>13</cp:revision>
  <dcterms:modified xsi:type="dcterms:W3CDTF">2023-06-30T12:03:36Z</dcterms:modified>
</cp:coreProperties>
</file>